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15"/>
    <p:restoredTop sz="85169"/>
  </p:normalViewPr>
  <p:slideViewPr>
    <p:cSldViewPr snapToGrid="0" snapToObjects="1">
      <p:cViewPr varScale="1">
        <p:scale>
          <a:sx n="72" d="100"/>
          <a:sy n="72" d="100"/>
        </p:scale>
        <p:origin x="1296"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10/17/2023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10/17/2023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10/17/2023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10/17/2023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10/17/2023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10/17/2023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10/17/2023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10/17/2023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10/17/2023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10/17/2023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10/17/2023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10/17/2023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Aditya Desai</a:t>
            </a:r>
          </a:p>
          <a:p>
            <a:r>
              <a:rPr lang="en-US" dirty="0">
                <a:solidFill>
                  <a:schemeClr val="bg2"/>
                </a:solidFill>
                <a:latin typeface="Abadi" panose="020B0604020104020204" pitchFamily="34" charset="0"/>
                <a:ea typeface="SF Pro" pitchFamily="2" charset="0"/>
                <a:cs typeface="SF Pro" pitchFamily="2" charset="0"/>
              </a:rPr>
              <a:t>17</a:t>
            </a:r>
            <a:r>
              <a:rPr lang="en-US" baseline="30000" dirty="0">
                <a:solidFill>
                  <a:schemeClr val="bg2"/>
                </a:solidFill>
                <a:latin typeface="Abadi" panose="020B0604020104020204" pitchFamily="34" charset="0"/>
                <a:ea typeface="SF Pro" pitchFamily="2" charset="0"/>
                <a:cs typeface="SF Pro" pitchFamily="2" charset="0"/>
              </a:rPr>
              <a:t>th</a:t>
            </a:r>
            <a:r>
              <a:rPr lang="en-US" dirty="0">
                <a:solidFill>
                  <a:schemeClr val="bg2"/>
                </a:solidFill>
                <a:latin typeface="Abadi" panose="020B0604020104020204" pitchFamily="34" charset="0"/>
                <a:ea typeface="SF Pro" pitchFamily="2" charset="0"/>
                <a:cs typeface="SF Pro" pitchFamily="2" charset="0"/>
              </a:rPr>
              <a:t> October 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https://github.com/chuksoo/IBM-Data-Science-Capstone-SpaceX/blob/main/Data%20Wrangling.ipynb.</a:t>
            </a: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https://github.com/chuksoo/IBM-Data-Science-Capstone-SpaceX/blob/main/EDA%20with%20Data%20Visualization.ipynb</a:t>
            </a:r>
            <a:endParaRPr lang="en-US"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https://github.com/chuksoo/IBM-Data-Science-Capstone-SpaceX/blob/main/EDA%20with%20SQL.ipynb</a:t>
            </a: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https://github.com/chuksoo/IBM-Data-Science-Capstone-SpaceX/blob/main/app.py</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https://github.com/chuksoo/IBM-Data-Science-Capstone-SpaceX/blob/main/Machine%20Learning%20Prediction.ipynb</a:t>
            </a: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https://github.com/chuksoo/IBM-Data-Science-Capstone-SpaceX/blob/main/Data%20Collection%20API.ipynb.</a:t>
            </a: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https://github.com/chuksoo/IBM-Data-Science-Capstone-SpaceX/blob/main/Data%20Collection%20with%20Web%20Scraping.ipynb.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1315</TotalTime>
  <Words>1794</Words>
  <Application>Microsoft Office PowerPoint</Application>
  <PresentationFormat>Widescreen</PresentationFormat>
  <Paragraphs>206</Paragraphs>
  <Slides>46</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mytimepass1995@gmail.com</cp:lastModifiedBy>
  <cp:revision>199</cp:revision>
  <dcterms:created xsi:type="dcterms:W3CDTF">2021-04-29T18:58:34Z</dcterms:created>
  <dcterms:modified xsi:type="dcterms:W3CDTF">2023-10-17T10:38:09Z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